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238" r:id="rId3"/>
    <p:sldId id="1242" r:id="rId4"/>
    <p:sldId id="1243" r:id="rId5"/>
    <p:sldId id="1245" r:id="rId6"/>
    <p:sldId id="1269" r:id="rId7"/>
    <p:sldId id="1270" r:id="rId8"/>
    <p:sldId id="1271" r:id="rId9"/>
    <p:sldId id="1246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7BBDB"/>
    <a:srgbClr val="00AEEF"/>
    <a:srgbClr val="F38928"/>
    <a:srgbClr val="FBC9BC"/>
    <a:srgbClr val="FEE2D1"/>
    <a:srgbClr val="F36821"/>
    <a:srgbClr val="D3ECE9"/>
    <a:srgbClr val="E6E1EF"/>
    <a:srgbClr val="FF0000"/>
    <a:srgbClr val="8DC3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2025/10/30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655046" y="-27384"/>
            <a:ext cx="7272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高中语文 必修 下册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2025/10/30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412776"/>
            <a:ext cx="11523345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第一单元  思辨性阅读与表达</a:t>
            </a:r>
            <a:endParaRPr lang="en-US" altLang="zh-CN" sz="540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zh-CN" altLang="en-US" sz="5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作文加油站</a:t>
            </a:r>
            <a:endParaRPr lang="zh-CN" altLang="en-US" sz="54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u="sng">
                <a:solidFill>
                  <a:srgbClr val="F081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学习如何正确地阐述自己的观点</a:t>
            </a:r>
            <a:endParaRPr lang="zh-CN" altLang="zh-CN" sz="1050" u="sng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观点，是一篇文章的统帅和灵魂。观点的正确、恰当与否，直接关系一篇文章的成败。针对某个问题，确立自己的观点，就是要让人了解自己的写作意图。要想清晰明确地阐述自己的观点，可从以下几个方面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入手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4966" y="1124744"/>
            <a:ext cx="622495" cy="504056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4655046" y="1196752"/>
            <a:ext cx="29690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solidFill>
                  <a:srgbClr val="00AEEF"/>
                </a:solidFill>
                <a:cs typeface="Times New Roman" panose="02020603050405020304" pitchFamily="18" charset="0"/>
              </a:rPr>
              <a:t>如何阐述自己的观点</a:t>
            </a:r>
            <a:endParaRPr lang="zh-CN" altLang="en-US">
              <a:solidFill>
                <a:srgbClr val="00AE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明确观点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首先，要对材料进行准确解读，在解读的基础上得出自己的观点，才能保证观点不脱离材料；其次，要使观点准确而有说服力，这就要求确立的观点积极向上；最后，还要学会用简洁的、没有歧义的语言表述观点，让人一看便知、一读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明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84011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86991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阐述观点要透彻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确立观点后，要阐述观点。想要让别人信服自己的观点，就务必保证分析说理的透彻。</a:t>
            </a:r>
            <a:endParaRPr lang="zh-CN" altLang="zh-CN" sz="105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回归材料，追根溯源。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8DC369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阐述自己得出这一观点的原因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，让观点先立住脚。例如，一学生在分析《庖丁解牛》中的智慧时，提出的观点是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专注是成功的秘诀之一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。这时可以回归课文，分析得出这一观点的来由是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以神遇而不以目视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，庖丁解牛时目不两视，耳不两听，全神贯注，心到而且神到。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用丰富的论据佐证自己的观点。应做到所选的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8DC369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论据具有典型性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，论据典型能增强文章的说服力。此外，还要做到论证方法多样，要综合运用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8DC369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事例论证、道理论证、对比论证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等多种论证方法，使论证更加透彻、阐述的观点更具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说服力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709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4416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要多角度阐述观点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阐述观点要做到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纲举目张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纲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是观点，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目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就是阐述观点的若干依据。学生在展开论证时，应确立准确、鲜明的中心论点，并能根据论证的角度与重心，分解中心论点。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pc="-1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pc="-1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pc="-1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辩证分析自己的观点，学会一分为二地看问题。可以横向或纵向分解中心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论点</a:t>
            </a:r>
            <a:r>
              <a:rPr lang="zh-CN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8096273"/>
              </p:ext>
            </p:extLst>
          </p:nvPr>
        </p:nvGraphicFramePr>
        <p:xfrm>
          <a:off x="334567" y="3943320"/>
          <a:ext cx="11521280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1470116">
                  <a:extLst>
                    <a:ext uri="{9D8B030D-6E8A-4147-A177-3AD203B41FA5}">
                      <a16:colId xmlns:a16="http://schemas.microsoft.com/office/drawing/2014/main" val="94691117"/>
                    </a:ext>
                  </a:extLst>
                </a:gridCol>
                <a:gridCol w="7108629">
                  <a:extLst>
                    <a:ext uri="{9D8B030D-6E8A-4147-A177-3AD203B41FA5}">
                      <a16:colId xmlns:a16="http://schemas.microsoft.com/office/drawing/2014/main" val="1382675395"/>
                    </a:ext>
                  </a:extLst>
                </a:gridCol>
                <a:gridCol w="2942535">
                  <a:extLst>
                    <a:ext uri="{9D8B030D-6E8A-4147-A177-3AD203B41FA5}">
                      <a16:colId xmlns:a16="http://schemas.microsoft.com/office/drawing/2014/main" val="119855538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角度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BBDB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思路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BBDB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特点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B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06899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横向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是什么—为什么—怎么办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多角度论证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22490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纵向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提出问题—分析问题—解决问题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递进式论证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12432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61769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64925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u="sng">
                <a:solidFill>
                  <a:srgbClr val="F081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阐述观点的常用方法</a:t>
            </a:r>
            <a:endParaRPr lang="zh-CN" altLang="zh-CN" sz="1050" u="sng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阐述与论证并不相同，在阐述观点的过程中，需要对自己的观点进行论证。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在阐述时，要明确交流对象，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到什么山唱什么歌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；还要明确问题指向，不能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眉毛胡子一把抓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。可以先简单地罗列提纲，打腹稿；然后在此基础上优化并最终确定恰当的结构和方法。常用的方法有以下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几种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0655042"/>
              </p:ext>
            </p:extLst>
          </p:nvPr>
        </p:nvGraphicFramePr>
        <p:xfrm>
          <a:off x="334567" y="2235637"/>
          <a:ext cx="11521280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1818058">
                  <a:extLst>
                    <a:ext uri="{9D8B030D-6E8A-4147-A177-3AD203B41FA5}">
                      <a16:colId xmlns:a16="http://schemas.microsoft.com/office/drawing/2014/main" val="1294356167"/>
                    </a:ext>
                  </a:extLst>
                </a:gridCol>
                <a:gridCol w="9703222">
                  <a:extLst>
                    <a:ext uri="{9D8B030D-6E8A-4147-A177-3AD203B41FA5}">
                      <a16:colId xmlns:a16="http://schemas.microsoft.com/office/drawing/2014/main" val="120318279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概念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BBDB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侧重点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B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16694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阐述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解决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知道不知道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的问题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06026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论证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解决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正确不正确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的问题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7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52098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45798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4824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观点比较法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在阐述观点时，可以与其他观点进行有针对性的比较，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8DC369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在比较中显示出自己的观点的优势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。如《齐桓晋文之事》中，孟子将自己的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王道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主张与齐宣王的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霸道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主张进行了比较，引导齐宣王自然接受了自己的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观点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19416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90991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揭示本质法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揭示本质法指的是对话题概念进行定义、特征说明、名词诠释、划分举例等。如：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独立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光亮却不耀眼的光辉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圆润但不腻耳的声响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不向周围的人申诉求苦的大气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更是一种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不向周围的人阿谀奉承的清高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风格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自然。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揭示本质法的句法标志：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主题词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）是一种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，是一种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，更是一种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6E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主题词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）不是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，不是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而是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47675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清晰的思路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阐述观点时要有清晰的思路，先说什么，后说什么，最后再说什么；也要合乎情理，不能想说什么就说什么。还要注意一些常见的结构技巧，如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8DC369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并列式结构、层进式结构、对照式结构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充分的论据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现实生活是观点形成的源头，多从生活中捕捉论据，再反过来论证观点，这样才能使观点更具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说服力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5459968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</TotalTime>
  <Words>681</Words>
  <Application>Microsoft Office PowerPoint</Application>
  <PresentationFormat>自定义</PresentationFormat>
  <Paragraphs>47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584</cp:revision>
  <dcterms:created xsi:type="dcterms:W3CDTF">2020-11-06T05:24:00Z</dcterms:created>
  <dcterms:modified xsi:type="dcterms:W3CDTF">2025-10-30T08:00:19Z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